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124066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2">
  <a:themeElements>
    <a:clrScheme name="Theme5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Theme52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VJ Shravan</cp:lastModifiedBy>
  <cp:revision>1</cp:revision>
  <dcterms:created xsi:type="dcterms:W3CDTF">2022-12-28T10:46:36Z</dcterms:created>
  <dcterms:modified xsi:type="dcterms:W3CDTF">2023-01-31T07:02:47Z</dcterms:modified>
  <cp:category/>
</cp:coreProperties>
</file>